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10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38494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Онлайн-сервис бронирования парковочных мест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92335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Инновационное решение для автолюбителей.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59605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Экономия времени и удобство планирования поездок.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84" y="789503"/>
            <a:ext cx="3000613" cy="61429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609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571303" y="2842260"/>
            <a:ext cx="6353651" cy="2037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подтверждения выбора конкретного парковочного места 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1303" y="5083373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82" y="789503"/>
            <a:ext cx="2969419" cy="61430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728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571303" y="2842260"/>
            <a:ext cx="6353651" cy="2037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оповещения пользователя об успешном бронировании ранее выбранного места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1303" y="5083373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927" y="510421"/>
            <a:ext cx="5894427" cy="58944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3540" y="6682502"/>
            <a:ext cx="370332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 этом всё :)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48057" y="7422952"/>
            <a:ext cx="1333428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561142"/>
            <a:ext cx="3957399" cy="49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Наша команда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471255"/>
            <a:ext cx="4772620" cy="47726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6421874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Анна Гордеева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72095" y="6876812"/>
            <a:ext cx="654998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Фронтенд-разработчик. Создание удобного пользовательского интерфейса.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2095" y="7272576"/>
            <a:ext cx="654998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939" y="1471255"/>
            <a:ext cx="4772620" cy="47726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5939" y="6421874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Владимир Тархов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15939" y="6876812"/>
            <a:ext cx="654998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Бэкенд-разработчик. Обеспечение надежной работы серверной части.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515939" y="7272576"/>
            <a:ext cx="654998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5627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Описание проекта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698081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Цель проекта заключается в разработке программного обеспечения для бронирования парковочных мест. С помощью него автолюбители смогут облегчить планирование своих поездок, сокращая временные затраты на поиск парковочного места.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преимущества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561296" y="3384947"/>
            <a:ext cx="1337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32924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Выбор места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Бронирование конкретного парковочного места.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6522958" y="4838343"/>
            <a:ext cx="21038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745831"/>
            <a:ext cx="344816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Интерактивная карта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Просмотр доступных парковок в реальном времени.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6523673" y="6291739"/>
            <a:ext cx="20895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199227"/>
            <a:ext cx="358759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Гибкое планирование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Выбор удобного временного интервала для парковки.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715" y="451485"/>
            <a:ext cx="5020628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Перспективы развития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15" y="1805226"/>
            <a:ext cx="820936" cy="13136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1872" y="1969413"/>
            <a:ext cx="2886075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Расширение функционала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41872" y="2324457"/>
            <a:ext cx="69274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Разграничение ролей и система оплаты.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15" y="3118842"/>
            <a:ext cx="820936" cy="13136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1872" y="3283029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Персонализация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641872" y="3638074"/>
            <a:ext cx="69274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Личный кабинет с историей бронирований.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15" y="4432459"/>
            <a:ext cx="820936" cy="13136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1872" y="4596646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Аналитика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641872" y="4951690"/>
            <a:ext cx="69274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Сбор и анализ данных по использованию парковок.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15" y="5746075"/>
            <a:ext cx="820936" cy="131361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641872" y="5966579"/>
            <a:ext cx="228338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Администрирование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1641872" y="6321623"/>
            <a:ext cx="69274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Добавление новых парковок в систему.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72" y="789503"/>
            <a:ext cx="2941796" cy="6143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848"/>
            <a:ext cx="59425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160181" y="3351728"/>
            <a:ext cx="6764655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 для начала работы с приложением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160181" y="4574143"/>
            <a:ext cx="67646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72" y="789503"/>
            <a:ext cx="2997041" cy="6143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848"/>
            <a:ext cx="67646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82307" y="3097054"/>
            <a:ext cx="5942528" cy="1528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регистрации пользователей в системе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82307" y="4828818"/>
            <a:ext cx="59425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731" y="789503"/>
            <a:ext cx="2946202" cy="61430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728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571303" y="2842260"/>
            <a:ext cx="6353651" cy="2037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отображения карты со всеми доступными для бронирования парковками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1303" y="5083373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753" y="789503"/>
            <a:ext cx="2962156" cy="6143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848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571303" y="2587704"/>
            <a:ext cx="6353651" cy="254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отображения карты определенной парковки со всеми доступными и занятыми местами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1303" y="5338167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211</Words>
  <Application>Microsoft Office PowerPoint</Application>
  <PresentationFormat>Произвольный</PresentationFormat>
  <Paragraphs>48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Heebo Light</vt:lpstr>
      <vt:lpstr>Montserrat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Владимир Тархов</cp:lastModifiedBy>
  <cp:revision>3</cp:revision>
  <dcterms:created xsi:type="dcterms:W3CDTF">2024-11-10T12:58:11Z</dcterms:created>
  <dcterms:modified xsi:type="dcterms:W3CDTF">2024-11-12T11:35:43Z</dcterms:modified>
</cp:coreProperties>
</file>